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D841D7-2CF6-48F9-95AF-E847265339A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F87DB96-C929-4CAF-96D7-06CA87864D2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4800" dirty="0" smtClean="0"/>
              <a:t>HOOP, GELOOF </a:t>
            </a:r>
            <a:br>
              <a:rPr lang="fr-BE" sz="4800" dirty="0" smtClean="0"/>
            </a:br>
            <a:r>
              <a:rPr lang="fr-BE" sz="4800" dirty="0" smtClean="0"/>
              <a:t>&amp; TALENT 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ADVENTSCAMPAGNE 2019 </a:t>
            </a:r>
          </a:p>
          <a:p>
            <a:r>
              <a:rPr lang="fr-BE" sz="1400" dirty="0" smtClean="0"/>
              <a:t>STUDIEFONDS IK HELP EEN KIND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247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BE" sz="5400" b="1" dirty="0" smtClean="0"/>
              <a:t>HOOP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+mj-lt"/>
              <a:buAutoNum type="arabicPeriod" startAt="23"/>
            </a:pPr>
            <a:r>
              <a:rPr lang="nl-NL" sz="4400" dirty="0">
                <a:solidFill>
                  <a:schemeClr val="accent1"/>
                </a:solidFill>
                <a:latin typeface="Georgia"/>
              </a:rPr>
              <a:t>Laat ons de onwankelbare belijdenis der hoop vast houden; (want Die het beloofd heeft, is getrouw);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 algn="r">
              <a:buNone/>
            </a:pPr>
            <a:r>
              <a:rPr lang="fr-BE" sz="2000" dirty="0" err="1" smtClean="0"/>
              <a:t>Hebr</a:t>
            </a:r>
            <a:r>
              <a:rPr lang="fr-BE" sz="2000" dirty="0" smtClean="0"/>
              <a:t> 10,23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159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Onderwijs</a:t>
            </a:r>
            <a:r>
              <a:rPr lang="fr-BE" dirty="0" smtClean="0"/>
              <a:t> </a:t>
            </a:r>
            <a:r>
              <a:rPr lang="fr-BE" dirty="0" err="1" smtClean="0"/>
              <a:t>geeft</a:t>
            </a:r>
            <a:r>
              <a:rPr lang="fr-BE" dirty="0" smtClean="0"/>
              <a:t> </a:t>
            </a:r>
            <a:r>
              <a:rPr lang="fr-BE" dirty="0" err="1" smtClean="0"/>
              <a:t>hoop</a:t>
            </a:r>
            <a:r>
              <a:rPr lang="fr-BE" dirty="0" smtClean="0"/>
              <a:t>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74" y="2132856"/>
            <a:ext cx="4243315" cy="2830377"/>
          </a:xfrm>
        </p:spPr>
      </p:pic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BE" sz="2400" dirty="0" err="1"/>
              <a:t>Hoop</a:t>
            </a:r>
            <a:r>
              <a:rPr lang="fr-BE" sz="2400" dirty="0"/>
              <a:t> op </a:t>
            </a:r>
            <a:r>
              <a:rPr lang="fr-BE" sz="2400" dirty="0" err="1"/>
              <a:t>een</a:t>
            </a:r>
            <a:r>
              <a:rPr lang="fr-BE" sz="2400" dirty="0"/>
              <a:t> </a:t>
            </a:r>
            <a:r>
              <a:rPr lang="fr-BE" sz="2400" dirty="0" err="1" smtClean="0"/>
              <a:t>zegen</a:t>
            </a:r>
            <a:endParaRPr lang="fr-BE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fr-BE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BE" sz="2400" dirty="0" err="1" smtClean="0"/>
              <a:t>Hoop</a:t>
            </a:r>
            <a:r>
              <a:rPr lang="fr-BE" sz="2400" dirty="0" smtClean="0"/>
              <a:t> </a:t>
            </a:r>
            <a:r>
              <a:rPr lang="fr-BE" sz="2400" dirty="0" err="1" smtClean="0"/>
              <a:t>doet</a:t>
            </a:r>
            <a:r>
              <a:rPr lang="fr-BE" sz="2400" dirty="0" smtClean="0"/>
              <a:t> </a:t>
            </a:r>
            <a:r>
              <a:rPr lang="fr-BE" sz="2400" dirty="0" err="1" smtClean="0"/>
              <a:t>leren</a:t>
            </a:r>
            <a:r>
              <a:rPr lang="fr-BE" sz="2400" dirty="0" smtClean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fr-BE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BE" sz="2400" dirty="0" err="1" smtClean="0"/>
              <a:t>Hoop</a:t>
            </a:r>
            <a:r>
              <a:rPr lang="fr-BE" sz="2400" dirty="0" smtClean="0"/>
              <a:t> op </a:t>
            </a:r>
            <a:r>
              <a:rPr lang="fr-BE" sz="2400" dirty="0" err="1" smtClean="0"/>
              <a:t>een</a:t>
            </a:r>
            <a:r>
              <a:rPr lang="fr-BE" sz="2400" dirty="0" smtClean="0"/>
              <a:t> </a:t>
            </a:r>
            <a:r>
              <a:rPr lang="fr-BE" sz="2400" dirty="0" err="1" smtClean="0"/>
              <a:t>betere</a:t>
            </a:r>
            <a:r>
              <a:rPr lang="fr-BE" sz="2400" dirty="0" smtClean="0"/>
              <a:t> job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fr-BE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BE" sz="2400" dirty="0" err="1" smtClean="0"/>
              <a:t>Hoop</a:t>
            </a:r>
            <a:r>
              <a:rPr lang="fr-BE" sz="2400" dirty="0" smtClean="0"/>
              <a:t> op </a:t>
            </a:r>
            <a:r>
              <a:rPr lang="fr-BE" sz="2400" dirty="0" err="1" smtClean="0"/>
              <a:t>een</a:t>
            </a:r>
            <a:r>
              <a:rPr lang="fr-BE" sz="2400" dirty="0" smtClean="0"/>
              <a:t> </a:t>
            </a:r>
            <a:r>
              <a:rPr lang="fr-BE" sz="2400" dirty="0" err="1" smtClean="0"/>
              <a:t>betere</a:t>
            </a:r>
            <a:r>
              <a:rPr lang="fr-BE" sz="2400" dirty="0" smtClean="0"/>
              <a:t> </a:t>
            </a:r>
            <a:r>
              <a:rPr lang="fr-BE" sz="2400" dirty="0" err="1" smtClean="0"/>
              <a:t>toekomst</a:t>
            </a:r>
            <a:r>
              <a:rPr lang="fr-BE" sz="2400" dirty="0" smtClean="0"/>
              <a:t> </a:t>
            </a:r>
            <a:r>
              <a:rPr lang="fr-BE" sz="2400" dirty="0" err="1" smtClean="0"/>
              <a:t>voor</a:t>
            </a:r>
            <a:r>
              <a:rPr lang="fr-BE" sz="2400" dirty="0" smtClean="0"/>
              <a:t> </a:t>
            </a:r>
            <a:r>
              <a:rPr lang="fr-BE" sz="2400" dirty="0" err="1" smtClean="0"/>
              <a:t>zichzelf</a:t>
            </a:r>
            <a:r>
              <a:rPr lang="fr-BE" sz="2400" dirty="0" smtClean="0"/>
              <a:t> en de </a:t>
            </a:r>
            <a:r>
              <a:rPr lang="fr-BE" sz="2400" dirty="0" err="1" smtClean="0"/>
              <a:t>familie</a:t>
            </a:r>
            <a:r>
              <a:rPr lang="fr-BE" sz="2400" dirty="0" smtClean="0"/>
              <a:t> </a:t>
            </a:r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20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Studiefonds</a:t>
            </a:r>
            <a:r>
              <a:rPr lang="fr-BE" dirty="0" smtClean="0"/>
              <a:t> </a:t>
            </a:r>
            <a:r>
              <a:rPr lang="fr-BE" dirty="0" err="1"/>
              <a:t>I</a:t>
            </a:r>
            <a:r>
              <a:rPr lang="fr-BE" dirty="0" err="1" smtClean="0"/>
              <a:t>k</a:t>
            </a:r>
            <a:r>
              <a:rPr lang="fr-BE" dirty="0" smtClean="0"/>
              <a:t> help </a:t>
            </a:r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kind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3610744" cy="47628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dirty="0" smtClean="0"/>
          </a:p>
          <a:p>
            <a:r>
              <a:rPr lang="fr-BE" sz="2400" dirty="0" err="1" smtClean="0"/>
              <a:t>Secondair</a:t>
            </a:r>
            <a:r>
              <a:rPr lang="fr-BE" sz="2400" dirty="0" smtClean="0"/>
              <a:t> </a:t>
            </a:r>
            <a:r>
              <a:rPr lang="fr-BE" sz="2400" dirty="0" err="1" smtClean="0"/>
              <a:t>onderwijs</a:t>
            </a:r>
            <a:r>
              <a:rPr lang="fr-BE" sz="2400" dirty="0" smtClean="0"/>
              <a:t>: </a:t>
            </a:r>
          </a:p>
          <a:p>
            <a:pPr lvl="1"/>
            <a:r>
              <a:rPr lang="fr-BE" sz="2000" dirty="0" err="1" smtClean="0"/>
              <a:t>Internaat</a:t>
            </a:r>
            <a:r>
              <a:rPr lang="fr-BE" sz="2000" dirty="0" smtClean="0"/>
              <a:t> </a:t>
            </a:r>
          </a:p>
          <a:p>
            <a:pPr lvl="1"/>
            <a:r>
              <a:rPr lang="fr-BE" sz="2000" dirty="0" err="1" smtClean="0"/>
              <a:t>Schoolmateriaal</a:t>
            </a:r>
            <a:r>
              <a:rPr lang="fr-BE" sz="2000" dirty="0" smtClean="0"/>
              <a:t> </a:t>
            </a:r>
          </a:p>
          <a:p>
            <a:pPr lvl="1"/>
            <a:r>
              <a:rPr lang="fr-BE" sz="2000" dirty="0" err="1" smtClean="0"/>
              <a:t>Inschrijvingskosten</a:t>
            </a:r>
            <a:endParaRPr lang="fr-BE" sz="2000" dirty="0"/>
          </a:p>
          <a:p>
            <a:pPr marL="274320" lvl="1" indent="0">
              <a:buNone/>
            </a:pPr>
            <a:endParaRPr lang="fr-BE" sz="2000" dirty="0" smtClean="0"/>
          </a:p>
          <a:p>
            <a:pPr marL="274320" lvl="1" indent="0">
              <a:buNone/>
            </a:pPr>
            <a:endParaRPr lang="fr-BE" sz="2000" dirty="0" smtClean="0"/>
          </a:p>
          <a:p>
            <a:r>
              <a:rPr lang="fr-BE" sz="2400" dirty="0" smtClean="0"/>
              <a:t>2019: </a:t>
            </a:r>
            <a:r>
              <a:rPr lang="fr-BE" sz="2400" dirty="0" err="1" smtClean="0"/>
              <a:t>meer</a:t>
            </a:r>
            <a:r>
              <a:rPr lang="fr-BE" sz="2400" dirty="0" smtClean="0"/>
              <a:t> dan 290 </a:t>
            </a:r>
            <a:r>
              <a:rPr lang="fr-BE" sz="2400" dirty="0" err="1" smtClean="0"/>
              <a:t>kinderen</a:t>
            </a:r>
            <a:r>
              <a:rPr lang="fr-BE" sz="2400" dirty="0" smtClean="0"/>
              <a:t> </a:t>
            </a:r>
            <a:r>
              <a:rPr lang="fr-BE" sz="2400" dirty="0" err="1" smtClean="0"/>
              <a:t>gesteund</a:t>
            </a:r>
            <a:r>
              <a:rPr lang="fr-BE" sz="2400" dirty="0" smtClean="0"/>
              <a:t>. </a:t>
            </a:r>
            <a:endParaRPr lang="fr-FR" sz="2400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348880"/>
            <a:ext cx="4484483" cy="2989655"/>
          </a:xfrm>
        </p:spPr>
      </p:pic>
    </p:spTree>
    <p:extLst>
      <p:ext uri="{BB962C8B-B14F-4D97-AF65-F5344CB8AC3E}">
        <p14:creationId xmlns:p14="http://schemas.microsoft.com/office/powerpoint/2010/main" val="32255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2448272" cy="1264920"/>
          </a:xfrm>
        </p:spPr>
        <p:txBody>
          <a:bodyPr/>
          <a:lstStyle/>
          <a:p>
            <a:r>
              <a:rPr lang="fr-BE" dirty="0" smtClean="0"/>
              <a:t>Het </a:t>
            </a:r>
            <a:r>
              <a:rPr lang="fr-BE" dirty="0" err="1" smtClean="0"/>
              <a:t>studiefonds</a:t>
            </a:r>
            <a:r>
              <a:rPr lang="fr-BE" dirty="0" smtClean="0"/>
              <a:t> </a:t>
            </a:r>
            <a:r>
              <a:rPr lang="fr-BE" dirty="0" err="1" smtClean="0"/>
              <a:t>steunen</a:t>
            </a:r>
            <a:r>
              <a:rPr lang="fr-BE" dirty="0" smtClean="0"/>
              <a:t>? </a:t>
            </a:r>
            <a:endParaRPr lang="fr-FR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3" r="14223"/>
          <a:stretch>
            <a:fillRect/>
          </a:stretch>
        </p:blipFill>
        <p:spPr>
          <a:xfrm>
            <a:off x="3347864" y="1124744"/>
            <a:ext cx="5133028" cy="4781865"/>
          </a:xfrm>
        </p:spPr>
      </p:pic>
      <p:sp>
        <p:nvSpPr>
          <p:cNvPr id="11" name="Espace réservé du texte 10"/>
          <p:cNvSpPr>
            <a:spLocks noGrp="1"/>
          </p:cNvSpPr>
          <p:nvPr>
            <p:ph type="body" sz="half" idx="2"/>
          </p:nvPr>
        </p:nvSpPr>
        <p:spPr>
          <a:xfrm>
            <a:off x="467544" y="2276872"/>
            <a:ext cx="2592288" cy="367240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err="1"/>
              <a:t>Gebed</a:t>
            </a:r>
            <a:r>
              <a:rPr lang="fr-BE" sz="2000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err="1"/>
              <a:t>Vrijwilliger</a:t>
            </a:r>
            <a:r>
              <a:rPr lang="fr-BE" sz="2000" dirty="0"/>
              <a:t> / ambassadeur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err="1"/>
              <a:t>Financiële</a:t>
            </a:r>
            <a:r>
              <a:rPr lang="fr-BE" sz="2000" dirty="0"/>
              <a:t> </a:t>
            </a:r>
            <a:r>
              <a:rPr lang="fr-BE" sz="2000" dirty="0" err="1" smtClean="0"/>
              <a:t>steun</a:t>
            </a:r>
            <a:endParaRPr lang="fr-BE" sz="2000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600" dirty="0" err="1" smtClean="0"/>
              <a:t>Eenmalig</a:t>
            </a:r>
            <a:endParaRPr lang="fr-BE" sz="16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600" dirty="0" err="1" smtClean="0"/>
              <a:t>Meter</a:t>
            </a:r>
            <a:r>
              <a:rPr lang="fr-BE" sz="1600" dirty="0" smtClean="0"/>
              <a:t>/</a:t>
            </a:r>
            <a:r>
              <a:rPr lang="fr-BE" sz="1600" dirty="0" err="1" smtClean="0"/>
              <a:t>peter</a:t>
            </a:r>
            <a:endParaRPr lang="fr-BE" sz="18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err="1"/>
              <a:t>Legaten</a:t>
            </a:r>
            <a:endParaRPr lang="fr-BE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08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DANK U !!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7272807" cy="484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Personnalisé 4">
      <a:dk1>
        <a:srgbClr val="292934"/>
      </a:dk1>
      <a:lt1>
        <a:srgbClr val="FFFFFF"/>
      </a:lt1>
      <a:dk2>
        <a:srgbClr val="FF6600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</TotalTime>
  <Words>93</Words>
  <Application>Microsoft Office PowerPoint</Application>
  <PresentationFormat>Affichage à l'écran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Clarté</vt:lpstr>
      <vt:lpstr>HOOP, GELOOF  &amp; TALENT </vt:lpstr>
      <vt:lpstr>HOOP</vt:lpstr>
      <vt:lpstr>Onderwijs geeft hoop </vt:lpstr>
      <vt:lpstr>Studiefonds Ik help een kind</vt:lpstr>
      <vt:lpstr>Het studiefonds steunen? </vt:lpstr>
      <vt:lpstr>DANK U 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HOOP, GELOOF  &amp; TALENT</dc:title>
  <dc:creator>SP SE</dc:creator>
  <cp:lastModifiedBy>SP SE</cp:lastModifiedBy>
  <cp:revision>7</cp:revision>
  <dcterms:created xsi:type="dcterms:W3CDTF">2019-06-14T10:04:20Z</dcterms:created>
  <dcterms:modified xsi:type="dcterms:W3CDTF">2019-06-14T12:52:03Z</dcterms:modified>
</cp:coreProperties>
</file>