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1"/>
  </p:notesMasterIdLst>
  <p:sldIdLst>
    <p:sldId id="256" r:id="rId2"/>
    <p:sldId id="294" r:id="rId3"/>
    <p:sldId id="295" r:id="rId4"/>
    <p:sldId id="287" r:id="rId5"/>
    <p:sldId id="290" r:id="rId6"/>
    <p:sldId id="296" r:id="rId7"/>
    <p:sldId id="291" r:id="rId8"/>
    <p:sldId id="293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PROTB" initials="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1210" autoAdjust="0"/>
  </p:normalViewPr>
  <p:slideViewPr>
    <p:cSldViewPr snapToGrid="0">
      <p:cViewPr>
        <p:scale>
          <a:sx n="50" d="100"/>
          <a:sy n="50" d="100"/>
        </p:scale>
        <p:origin x="-1998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CC28-811F-46DF-B991-409C1E9BC208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216E0-D457-4F32-B7A5-38A9687FBC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0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 partir de 2014, SP recentre son appui en</a:t>
            </a:r>
            <a:r>
              <a:rPr lang="fr-BE" baseline="0" dirty="0"/>
              <a:t> R.D Congo et au Burundi. SP met aussi fin à son appui programmatique en matière de lutte contre la lèpre et la tuberculose pour se concentrer sur le VIH/SIDA. Seul un projet d’approvisionnement en médicament continuent de soutenir les actions de notre partenaire en Guinée.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6349A-BDAB-4372-AAC4-54EF6FD22635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51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Macenta est une ville du sud-est de la guinée , situé à 620 mètre d’altitude . Fondé par l’ethnie toma , elle est connue pour ses plantations de café , de thé et de sa production de noix de cola . Elle compte environ 450000 habitants. Son centre médicale ( mission Phil africaine )est une référence nationale pour la lutte contre la lèpre et la tuberculose 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16E0-D457-4F32-B7A5-38A9687FBC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7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16E0-D457-4F32-B7A5-38A9687FBC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16E0-D457-4F32-B7A5-38A9687FBC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31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16E0-D457-4F32-B7A5-38A9687FBC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2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BA74-CE4E-4620-B1FE-70C8F42C1F51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0ED4-23A2-4B89-9E8A-75CDB1A82026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BA74-CE4E-4620-B1FE-70C8F42C1F51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0ED4-23A2-4B89-9E8A-75CDB1A8202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BA74-CE4E-4620-B1FE-70C8F42C1F51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0ED4-23A2-4B89-9E8A-75CDB1A8202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BA74-CE4E-4620-B1FE-70C8F42C1F51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3C0ED4-23A2-4B89-9E8A-75CDB1A820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BA74-CE4E-4620-B1FE-70C8F42C1F51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0ED4-23A2-4B89-9E8A-75CDB1A8202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BA74-CE4E-4620-B1FE-70C8F42C1F51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0ED4-23A2-4B89-9E8A-75CDB1A82026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BA74-CE4E-4620-B1FE-70C8F42C1F51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0ED4-23A2-4B89-9E8A-75CDB1A8202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BA74-CE4E-4620-B1FE-70C8F42C1F51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0ED4-23A2-4B89-9E8A-75CDB1A82026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BA74-CE4E-4620-B1FE-70C8F42C1F51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0ED4-23A2-4B89-9E8A-75CDB1A8202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BA74-CE4E-4620-B1FE-70C8F42C1F51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0ED4-23A2-4B89-9E8A-75CDB1A8202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BA74-CE4E-4620-B1FE-70C8F42C1F51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0ED4-23A2-4B89-9E8A-75CDB1A82026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BA74-CE4E-4620-B1FE-70C8F42C1F51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0ED4-23A2-4B89-9E8A-75CDB1A8202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62ABA74-CE4E-4620-B1FE-70C8F42C1F51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C3C0ED4-23A2-4B89-9E8A-75CDB1A82026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lidarit&#233;protestante.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1554" y="3015381"/>
            <a:ext cx="9144000" cy="117705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fr-BE" sz="5400" dirty="0" smtClean="0"/>
              <a:t>Tendons nos mains ! </a:t>
            </a:r>
            <a:endParaRPr lang="en-US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51554" y="4192436"/>
            <a:ext cx="9144000" cy="863131"/>
          </a:xfrm>
        </p:spPr>
        <p:txBody>
          <a:bodyPr>
            <a:noAutofit/>
          </a:bodyPr>
          <a:lstStyle/>
          <a:p>
            <a:pPr algn="ctr"/>
            <a:r>
              <a:rPr lang="fr-BE" sz="5400" b="1" dirty="0" smtClean="0"/>
              <a:t>La </a:t>
            </a:r>
            <a:r>
              <a:rPr lang="fr-BE" sz="5400" b="1" dirty="0" smtClean="0"/>
              <a:t>mobilité </a:t>
            </a:r>
            <a:r>
              <a:rPr lang="fr-BE" sz="5400" b="1" dirty="0" smtClean="0"/>
              <a:t>pour tous</a:t>
            </a:r>
            <a:endParaRPr lang="fr-FR" sz="5400" b="1" dirty="0"/>
          </a:p>
        </p:txBody>
      </p:sp>
      <p:pic>
        <p:nvPicPr>
          <p:cNvPr id="1026" name="Picture 2" descr="https://www.solidariteprotestante.be/wp-content/uploads/2017/02/logo-40ans-nl-NL-fr-FR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04" y="583262"/>
            <a:ext cx="666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1551554" y="5256848"/>
            <a:ext cx="9144000" cy="8631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3600" b="1" dirty="0" smtClean="0">
                <a:solidFill>
                  <a:schemeClr val="accent1"/>
                </a:solidFill>
              </a:rPr>
              <a:t>Thème </a:t>
            </a:r>
            <a:r>
              <a:rPr lang="fr-BE" sz="3600" b="1" dirty="0" smtClean="0">
                <a:solidFill>
                  <a:schemeClr val="accent1"/>
                </a:solidFill>
              </a:rPr>
              <a:t>3: </a:t>
            </a:r>
            <a:r>
              <a:rPr lang="fr-BE" sz="3600" b="1" dirty="0" smtClean="0">
                <a:solidFill>
                  <a:schemeClr val="accent1"/>
                </a:solidFill>
              </a:rPr>
              <a:t>Les Orthopédistes </a:t>
            </a:r>
            <a:endParaRPr lang="fr-FR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06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9392" y="260648"/>
            <a:ext cx="5472608" cy="792088"/>
          </a:xfrm>
        </p:spPr>
        <p:txBody>
          <a:bodyPr/>
          <a:lstStyle/>
          <a:p>
            <a:pPr marL="0" indent="0" algn="l">
              <a:buNone/>
            </a:pPr>
            <a:r>
              <a:rPr lang="fr-BE" sz="2800" dirty="0">
                <a:latin typeface="Helvetica" pitchFamily="34" charset="0"/>
              </a:rPr>
              <a:t>En deux mots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583498" y="4005064"/>
            <a:ext cx="10177131" cy="2016225"/>
          </a:xfrm>
        </p:spPr>
        <p:txBody>
          <a:bodyPr>
            <a:noAutofit/>
          </a:bodyPr>
          <a:lstStyle/>
          <a:p>
            <a:pPr marL="640080" lvl="2" indent="0">
              <a:buNone/>
            </a:pPr>
            <a:r>
              <a:rPr lang="fr-BE" sz="2200" dirty="0" smtClean="0">
                <a:latin typeface="+mj-lt"/>
                <a:cs typeface="Helvetica" panose="020B0604020202020204" pitchFamily="34" charset="0"/>
              </a:rPr>
              <a:t>Nos </a:t>
            </a:r>
            <a:r>
              <a:rPr lang="fr-BE" sz="2200" dirty="0">
                <a:latin typeface="+mj-lt"/>
                <a:cs typeface="Helvetica" panose="020B0604020202020204" pitchFamily="34" charset="0"/>
              </a:rPr>
              <a:t>priorités: </a:t>
            </a:r>
          </a:p>
          <a:p>
            <a:pPr lvl="5"/>
            <a:r>
              <a:rPr lang="fr-BE" sz="2200" dirty="0" smtClean="0">
                <a:latin typeface="+mj-lt"/>
                <a:cs typeface="Helvetica" panose="020B0604020202020204" pitchFamily="34" charset="0"/>
              </a:rPr>
              <a:t>La santé </a:t>
            </a:r>
            <a:endParaRPr lang="fr-BE" sz="2200" dirty="0">
              <a:latin typeface="+mj-lt"/>
              <a:cs typeface="Helvetica" panose="020B0604020202020204" pitchFamily="34" charset="0"/>
            </a:endParaRPr>
          </a:p>
          <a:p>
            <a:pPr lvl="5"/>
            <a:r>
              <a:rPr lang="fr-BE" sz="2200" dirty="0">
                <a:latin typeface="+mj-lt"/>
                <a:cs typeface="Helvetica" panose="020B0604020202020204" pitchFamily="34" charset="0"/>
              </a:rPr>
              <a:t>Appui aux victimes des violences sexuelles </a:t>
            </a:r>
            <a:endParaRPr lang="fr-BE" sz="2200" dirty="0" smtClean="0">
              <a:latin typeface="+mj-lt"/>
              <a:cs typeface="Helvetica" panose="020B0604020202020204" pitchFamily="34" charset="0"/>
            </a:endParaRPr>
          </a:p>
          <a:p>
            <a:pPr lvl="5"/>
            <a:r>
              <a:rPr lang="fr-BE" sz="2200" dirty="0" smtClean="0">
                <a:latin typeface="+mj-lt"/>
                <a:cs typeface="Helvetica" panose="020B0604020202020204" pitchFamily="34" charset="0"/>
              </a:rPr>
              <a:t>Education </a:t>
            </a:r>
            <a:endParaRPr lang="fr-BE" sz="2200" dirty="0"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8" y="6381329"/>
            <a:ext cx="216323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9937" cy="37890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480043" y="1488498"/>
            <a:ext cx="5021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Notre vision et mission: </a:t>
            </a:r>
          </a:p>
          <a:p>
            <a:endParaRPr lang="fr-BE" sz="2000" b="1" dirty="0" smtClean="0"/>
          </a:p>
          <a:p>
            <a:r>
              <a:rPr lang="fr-BE" sz="2400" b="1" dirty="0" smtClean="0"/>
              <a:t> </a:t>
            </a:r>
            <a:r>
              <a:rPr lang="fr-BE" sz="2400" b="1" dirty="0"/>
              <a:t>Chaque être humain doit pouvoir mener sa vie en dignité</a:t>
            </a:r>
          </a:p>
        </p:txBody>
      </p:sp>
    </p:spTree>
    <p:extLst>
      <p:ext uri="{BB962C8B-B14F-4D97-AF65-F5344CB8AC3E}">
        <p14:creationId xmlns:p14="http://schemas.microsoft.com/office/powerpoint/2010/main" val="3721589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8" t="370" b="-1"/>
          <a:stretch/>
        </p:blipFill>
        <p:spPr>
          <a:xfrm>
            <a:off x="2743199" y="258793"/>
            <a:ext cx="7490007" cy="6142007"/>
          </a:xfrm>
        </p:spPr>
      </p:pic>
    </p:spTree>
    <p:extLst>
      <p:ext uri="{BB962C8B-B14F-4D97-AF65-F5344CB8AC3E}">
        <p14:creationId xmlns:p14="http://schemas.microsoft.com/office/powerpoint/2010/main" val="284528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960" y="600410"/>
            <a:ext cx="10294240" cy="1114089"/>
          </a:xfrm>
        </p:spPr>
        <p:txBody>
          <a:bodyPr>
            <a:noAutofit/>
          </a:bodyPr>
          <a:lstStyle/>
          <a:p>
            <a:r>
              <a:rPr lang="en-US" sz="4400" dirty="0" smtClean="0"/>
              <a:t>La situation </a:t>
            </a:r>
            <a:r>
              <a:rPr lang="en-US" sz="4400" dirty="0" err="1" smtClean="0"/>
              <a:t>orthopédique</a:t>
            </a:r>
            <a:r>
              <a:rPr lang="en-US" sz="4400" dirty="0" smtClean="0"/>
              <a:t> </a:t>
            </a:r>
            <a:r>
              <a:rPr lang="en-US" sz="4400" dirty="0" err="1" smtClean="0"/>
              <a:t>en</a:t>
            </a:r>
            <a:r>
              <a:rPr lang="en-US" sz="4400" dirty="0" smtClean="0"/>
              <a:t> </a:t>
            </a:r>
            <a:r>
              <a:rPr lang="en-US" sz="4400" dirty="0" err="1" smtClean="0"/>
              <a:t>Guinée</a:t>
            </a:r>
            <a:endParaRPr lang="en-US" sz="44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2762" y="2155031"/>
            <a:ext cx="4399045" cy="37671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1" t="8056" r="4584"/>
          <a:stretch/>
        </p:blipFill>
        <p:spPr>
          <a:xfrm>
            <a:off x="6362700" y="1771650"/>
            <a:ext cx="5181600" cy="40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5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996950" y="361950"/>
            <a:ext cx="10058400" cy="1676400"/>
          </a:xfrm>
        </p:spPr>
        <p:txBody>
          <a:bodyPr/>
          <a:lstStyle/>
          <a:p>
            <a:pPr algn="ctr"/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FABRication</a:t>
            </a:r>
            <a:r>
              <a:rPr lang="fr-BE" dirty="0" smtClean="0">
                <a:solidFill>
                  <a:schemeClr val="bg1"/>
                </a:solidFill>
              </a:rPr>
              <a:t> d’une prothèse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3225447"/>
            <a:ext cx="4079999" cy="3060000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1" y="3233736"/>
            <a:ext cx="4079999" cy="30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520" y="3233736"/>
            <a:ext cx="203919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638175"/>
            <a:ext cx="4635500" cy="347662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6025" y="1968175"/>
            <a:ext cx="6080000" cy="34200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619250" y="4514850"/>
            <a:ext cx="4210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En haut: la salle de kiné </a:t>
            </a:r>
          </a:p>
          <a:p>
            <a:endParaRPr lang="fr-BE" dirty="0"/>
          </a:p>
          <a:p>
            <a:r>
              <a:rPr lang="fr-BE" dirty="0" smtClean="0"/>
              <a:t>A </a:t>
            </a:r>
            <a:r>
              <a:rPr lang="fr-BE" smtClean="0"/>
              <a:t>droite: Un </a:t>
            </a:r>
            <a:r>
              <a:rPr lang="fr-BE" dirty="0" smtClean="0"/>
              <a:t>patient avec une prothèse temporaire.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637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9" t="12368" r="15967" b="8102"/>
          <a:stretch/>
        </p:blipFill>
        <p:spPr>
          <a:xfrm rot="5400000">
            <a:off x="5610221" y="1495437"/>
            <a:ext cx="5467356" cy="3733800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35487" y="626854"/>
            <a:ext cx="4876800" cy="3767328"/>
          </a:xfrm>
        </p:spPr>
        <p:txBody>
          <a:bodyPr>
            <a:normAutofit/>
          </a:bodyPr>
          <a:lstStyle/>
          <a:p>
            <a:r>
              <a:rPr lang="fr-BE" sz="3600" dirty="0" smtClean="0"/>
              <a:t>Accompagner vers l’autonomie </a:t>
            </a:r>
          </a:p>
          <a:p>
            <a:r>
              <a:rPr lang="fr-BE" sz="3600" dirty="0" smtClean="0"/>
              <a:t>Intégration sociale et économique </a:t>
            </a:r>
            <a:endParaRPr lang="fr-FR" sz="3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8600" y="4572000"/>
            <a:ext cx="9042400" cy="1600200"/>
          </a:xfrm>
        </p:spPr>
        <p:txBody>
          <a:bodyPr>
            <a:normAutofit/>
          </a:bodyPr>
          <a:lstStyle/>
          <a:p>
            <a:r>
              <a:rPr lang="fr-BE" sz="6600" dirty="0" smtClean="0"/>
              <a:t>Un avenir plein </a:t>
            </a:r>
            <a:r>
              <a:rPr lang="fr-BE" sz="6600" dirty="0" smtClean="0">
                <a:solidFill>
                  <a:schemeClr val="accent1"/>
                </a:solidFill>
              </a:rPr>
              <a:t>d’espoir</a:t>
            </a:r>
            <a:endParaRPr lang="fr-FR" sz="6600" dirty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77000" y="381000"/>
            <a:ext cx="374400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r-B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ans, fracture du jambe à cause d’une accident: béquilles faites par l’atelier ortho, soins kiné </a:t>
            </a:r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749766" cy="16002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Soutenir les handicapés de Macenta </a:t>
            </a:r>
            <a:endParaRPr lang="fr-FR" dirty="0"/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19" y="457200"/>
            <a:ext cx="5486400" cy="4114800"/>
          </a:xfrm>
        </p:spPr>
      </p:pic>
      <p:sp>
        <p:nvSpPr>
          <p:cNvPr id="13" name="Espace réservé du texte 12"/>
          <p:cNvSpPr>
            <a:spLocks noGrp="1"/>
          </p:cNvSpPr>
          <p:nvPr>
            <p:ph type="body" sz="half" idx="2"/>
          </p:nvPr>
        </p:nvSpPr>
        <p:spPr>
          <a:xfrm>
            <a:off x="1016001" y="457199"/>
            <a:ext cx="3555999" cy="45633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prière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dons 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financiers: </a:t>
            </a:r>
          </a:p>
          <a:p>
            <a:pPr algn="ctr"/>
            <a:r>
              <a:rPr lang="fr-B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30.000€ /3 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legs</a:t>
            </a:r>
            <a:endParaRPr lang="fr-FR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35169" y="415656"/>
            <a:ext cx="10041147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smtClean="0"/>
              <a:t>Merci pour votre attention !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927340" y="4569126"/>
            <a:ext cx="4470998" cy="17591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BE" sz="2000" dirty="0" smtClean="0"/>
              <a:t>Solidarité Protestante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BE" sz="2000" dirty="0" smtClean="0"/>
              <a:t>46 Rue Brogniez,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BE" sz="2000" dirty="0" smtClean="0"/>
              <a:t>1070 Bruxelles </a:t>
            </a:r>
            <a:endParaRPr lang="fr-BE" sz="2000" dirty="0" smtClean="0"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BE" sz="2000" dirty="0" smtClean="0">
                <a:hlinkClick r:id="rId3"/>
              </a:rPr>
              <a:t>info@solidaritéprotestante.be</a:t>
            </a:r>
            <a:endParaRPr lang="fr-BE" sz="2000" dirty="0"/>
          </a:p>
          <a:p>
            <a:pPr marL="0" indent="0" algn="ctr">
              <a:buNone/>
            </a:pPr>
            <a:r>
              <a:rPr lang="fr-BE" sz="2000" dirty="0" smtClean="0"/>
              <a:t>                    </a:t>
            </a: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6754843" y="4882551"/>
            <a:ext cx="4470998" cy="14456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fr-BE" sz="2000" dirty="0" smtClean="0"/>
              <a:t>Pour soutenir nos actions        </a:t>
            </a: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fr-BE" sz="2000" dirty="0" smtClean="0"/>
              <a:t>IBAN : BE37 068066901028</a:t>
            </a: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fr-BE" sz="2000" dirty="0" smtClean="0"/>
              <a:t>Bic : GKCCBEBB                         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15" t="19646" r="21612" b="15371"/>
          <a:stretch/>
        </p:blipFill>
        <p:spPr>
          <a:xfrm rot="5400000">
            <a:off x="3532719" y="1840895"/>
            <a:ext cx="5298011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1960</TotalTime>
  <Words>275</Words>
  <Application>Microsoft Office PowerPoint</Application>
  <PresentationFormat>Personnalisé</PresentationFormat>
  <Paragraphs>41</Paragraphs>
  <Slides>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NewsPrint</vt:lpstr>
      <vt:lpstr>Tendons nos mains ! </vt:lpstr>
      <vt:lpstr>En deux mots</vt:lpstr>
      <vt:lpstr>Présentation PowerPoint</vt:lpstr>
      <vt:lpstr>La situation orthopédique en Guinée</vt:lpstr>
      <vt:lpstr> FABRication d’une prothèse </vt:lpstr>
      <vt:lpstr>Présentation PowerPoint</vt:lpstr>
      <vt:lpstr>Un avenir plein d’espoir</vt:lpstr>
      <vt:lpstr>Soutenir les handicapés de Macenta </vt:lpstr>
      <vt:lpstr>Merci pour votre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GUINNEE</dc:title>
  <dc:creator>SOLPROTB</dc:creator>
  <cp:lastModifiedBy>SP SE</cp:lastModifiedBy>
  <cp:revision>95</cp:revision>
  <dcterms:created xsi:type="dcterms:W3CDTF">2018-02-01T13:21:57Z</dcterms:created>
  <dcterms:modified xsi:type="dcterms:W3CDTF">2018-08-08T12:47:24Z</dcterms:modified>
</cp:coreProperties>
</file>